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57" r:id="rId17"/>
    <p:sldId id="554" r:id="rId18"/>
    <p:sldId id="558" r:id="rId19"/>
    <p:sldId id="553" r:id="rId20"/>
    <p:sldId id="559" r:id="rId21"/>
    <p:sldId id="560" r:id="rId22"/>
    <p:sldId id="539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55" autoAdjust="0"/>
    <p:restoredTop sz="83188"/>
  </p:normalViewPr>
  <p:slideViewPr>
    <p:cSldViewPr snapToGrid="0" snapToObjects="1">
      <p:cViewPr varScale="1">
        <p:scale>
          <a:sx n="103" d="100"/>
          <a:sy n="103" d="100"/>
        </p:scale>
        <p:origin x="168" y="336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21.09.16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99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A580-6F65-9844-8284-C3455FFB2074}" type="datetimeFigureOut">
              <a:rPr lang="en-US" smtClean="0"/>
              <a:t>9/21/16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Relationship Id="rId3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9" Type="http://schemas.openxmlformats.org/officeDocument/2006/relationships/image" Target="../media/image34.png"/><Relationship Id="rId20" Type="http://schemas.openxmlformats.org/officeDocument/2006/relationships/image" Target="../media/image35.png"/><Relationship Id="rId21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f"/><Relationship Id="rId22" Type="http://schemas.openxmlformats.org/officeDocument/2006/relationships/image" Target="../media/image37.png"/><Relationship Id="rId23" Type="http://schemas.openxmlformats.org/officeDocument/2006/relationships/image" Target="../media/image38.png"/><Relationship Id="rId24" Type="http://schemas.openxmlformats.org/officeDocument/2006/relationships/image" Target="../media/image39.png"/><Relationship Id="rId25" Type="http://schemas.openxmlformats.org/officeDocument/2006/relationships/image" Target="../media/image40.png"/><Relationship Id="rId26" Type="http://schemas.openxmlformats.org/officeDocument/2006/relationships/image" Target="../media/image41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Data Delusion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Amazon and University </a:t>
            </a:r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of Sheffield</a:t>
            </a:r>
            <a:endParaRPr lang="en-GB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5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854549" y="4001294"/>
            <a:ext cx="119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</a:t>
            </a:r>
            <a:r>
              <a:rPr lang="en-GB" dirty="0" smtClean="0"/>
              <a:t>ene expression</a:t>
            </a:r>
            <a:endParaRPr lang="en-GB" dirty="0"/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GB" dirty="0" smtClean="0"/>
              <a:t>linical notes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27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Methods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4543" y="1132114"/>
            <a:ext cx="6792686" cy="4517572"/>
            <a:chOff x="424543" y="1132114"/>
            <a:chExt cx="6792686" cy="4517572"/>
          </a:xfrm>
        </p:grpSpPr>
        <p:grpSp>
          <p:nvGrpSpPr>
            <p:cNvPr id="44" name="Group 43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3" name="Freeform 2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Freeform 32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45" name="TextBox 44"/>
            <p:cNvSpPr txBox="1"/>
            <p:nvPr/>
          </p:nvSpPr>
          <p:spPr>
            <a:xfrm>
              <a:off x="1037035" y="2664767"/>
              <a:ext cx="14189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Railways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09516" y="1129966"/>
            <a:ext cx="6792686" cy="4517572"/>
            <a:chOff x="424543" y="1132114"/>
            <a:chExt cx="6792686" cy="4517572"/>
          </a:xfrm>
        </p:grpSpPr>
        <p:grpSp>
          <p:nvGrpSpPr>
            <p:cNvPr id="50" name="Group 49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 57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Freeform 62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51" name="TextBox 50"/>
            <p:cNvSpPr txBox="1"/>
            <p:nvPr/>
          </p:nvSpPr>
          <p:spPr>
            <a:xfrm>
              <a:off x="747697" y="2664767"/>
              <a:ext cx="1997662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Data</a:t>
              </a:r>
            </a:p>
            <a:p>
              <a:pPr algn="ctr"/>
              <a:r>
                <a:rPr lang="en-GB" sz="2400" dirty="0" smtClean="0">
                  <a:latin typeface="Gotham HTF Book"/>
                </a:rPr>
                <a:t>Infrastructure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5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/>
          <p:cNvSpPr/>
          <p:nvPr/>
        </p:nvSpPr>
        <p:spPr>
          <a:xfrm>
            <a:off x="4455952" y="1888921"/>
            <a:ext cx="3246540" cy="31458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Gotham HTF Book"/>
              </a:rPr>
              <a:t>d</a:t>
            </a:r>
            <a:r>
              <a:rPr lang="en-GB" sz="4800" dirty="0" smtClean="0">
                <a:latin typeface="Gotham HTF Book"/>
              </a:rPr>
              <a:t>ata</a:t>
            </a:r>
          </a:p>
          <a:p>
            <a:pPr algn="ctr"/>
            <a:r>
              <a:rPr lang="en-GB" sz="4800" dirty="0" smtClean="0">
                <a:latin typeface="Gotham HTF Book"/>
              </a:rPr>
              <a:t>trust</a:t>
            </a:r>
            <a:endParaRPr lang="en-GB" sz="4800" dirty="0">
              <a:latin typeface="Gotham HTF Book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54554" y="1879134"/>
            <a:ext cx="3246540" cy="3145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latin typeface="Gotham HTF Book"/>
              </a:rPr>
              <a:t>Data</a:t>
            </a:r>
            <a:endParaRPr lang="en-GB" sz="4800" dirty="0">
              <a:latin typeface="Gotham HTF Book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63423" y="3871518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15848" y="2038525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cxnSp>
        <p:nvCxnSpPr>
          <p:cNvPr id="19" name="Straight Connector 18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6"/>
            <a:endCxn id="2" idx="2"/>
          </p:cNvCxnSpPr>
          <p:nvPr/>
        </p:nvCxnSpPr>
        <p:spPr>
          <a:xfrm>
            <a:off x="3228362" y="3275901"/>
            <a:ext cx="1226192" cy="17616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2" idx="4"/>
          </p:cNvCxnSpPr>
          <p:nvPr/>
        </p:nvCxnSpPr>
        <p:spPr>
          <a:xfrm flipH="1" flipV="1">
            <a:off x="6077824" y="5025006"/>
            <a:ext cx="174732" cy="67950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4" idx="4"/>
            <a:endCxn id="2" idx="0"/>
          </p:cNvCxnSpPr>
          <p:nvPr/>
        </p:nvCxnSpPr>
        <p:spPr>
          <a:xfrm>
            <a:off x="6077824" y="1013859"/>
            <a:ext cx="0" cy="86527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2" idx="7"/>
          </p:cNvCxnSpPr>
          <p:nvPr/>
        </p:nvCxnSpPr>
        <p:spPr>
          <a:xfrm flipH="1">
            <a:off x="7225649" y="1705378"/>
            <a:ext cx="1140430" cy="634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2"/>
            <a:endCxn id="2" idx="5"/>
          </p:cNvCxnSpPr>
          <p:nvPr/>
        </p:nvCxnSpPr>
        <p:spPr>
          <a:xfrm flipH="1" flipV="1">
            <a:off x="7225649" y="4564304"/>
            <a:ext cx="1618843" cy="14331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2104411" y="23957"/>
            <a:ext cx="7864032" cy="6670456"/>
            <a:chOff x="2104411" y="23957"/>
            <a:chExt cx="7864032" cy="6670456"/>
          </a:xfrm>
        </p:grpSpPr>
        <p:sp>
          <p:nvSpPr>
            <p:cNvPr id="12" name="Oval 11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</p:grpSp>
      <p:cxnSp>
        <p:nvCxnSpPr>
          <p:cNvPr id="56" name="Straight Arrow Connector 55"/>
          <p:cNvCxnSpPr>
            <a:stCxn id="55" idx="7"/>
            <a:endCxn id="2" idx="3"/>
          </p:cNvCxnSpPr>
          <p:nvPr/>
        </p:nvCxnSpPr>
        <p:spPr>
          <a:xfrm flipV="1">
            <a:off x="3664509" y="4564304"/>
            <a:ext cx="1265490" cy="6056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836613" y="1375795"/>
            <a:ext cx="4555222" cy="41525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3" name="Group 62"/>
          <p:cNvGrpSpPr/>
          <p:nvPr/>
        </p:nvGrpSpPr>
        <p:grpSpPr>
          <a:xfrm>
            <a:off x="2104411" y="28757"/>
            <a:ext cx="7864032" cy="6670456"/>
            <a:chOff x="2104411" y="23957"/>
            <a:chExt cx="7864032" cy="6670456"/>
          </a:xfrm>
          <a:solidFill>
            <a:schemeClr val="accent1"/>
          </a:solidFill>
        </p:grpSpPr>
        <p:sp>
          <p:nvSpPr>
            <p:cNvPr id="64" name="Oval 63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8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20" y="1792061"/>
            <a:ext cx="2381250" cy="1009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64" y="3835214"/>
            <a:ext cx="2309472" cy="17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25762</TotalTime>
  <Words>346</Words>
  <Application>Microsoft Macintosh PowerPoint</Application>
  <PresentationFormat>Widescreen</PresentationFormat>
  <Paragraphs>142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Cambria Math</vt:lpstr>
      <vt:lpstr>Gotham HTF</vt:lpstr>
      <vt:lpstr>Gotham HTF Book</vt:lpstr>
      <vt:lpstr>Times New Roman</vt:lpstr>
      <vt:lpstr>Office Theme</vt:lpstr>
      <vt:lpstr>The Data Delusion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346</cp:revision>
  <cp:lastPrinted>2016-03-18T18:16:46Z</cp:lastPrinted>
  <dcterms:created xsi:type="dcterms:W3CDTF">2016-02-11T17:51:05Z</dcterms:created>
  <dcterms:modified xsi:type="dcterms:W3CDTF">2016-09-21T04:23:59Z</dcterms:modified>
</cp:coreProperties>
</file>